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43"/>
    <p:restoredTop sz="93142" autoAdjust="0"/>
  </p:normalViewPr>
  <p:slideViewPr>
    <p:cSldViewPr>
      <p:cViewPr varScale="1">
        <p:scale>
          <a:sx n="100" d="100"/>
          <a:sy n="100" d="100"/>
        </p:scale>
        <p:origin x="4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Polling PowerPoint 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iClicker on the Bottom-Left–Header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24840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iClicker toolbar will not cover your content. You can delete the gray box in the bottom-left area and modify the footer in the lower-right area on each slide.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633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eaLnBrk="1" hangingPunct="1"/>
            <a:endParaRPr lang="en-US" sz="1400" dirty="0">
              <a:solidFill>
                <a:srgbClr val="808080"/>
              </a:solidFill>
              <a:latin typeface="+mn-lt"/>
            </a:endParaRPr>
          </a:p>
          <a:p>
            <a:pPr marL="742950" indent="-742950" algn="r" eaLnBrk="1" hangingPunct="1"/>
            <a:r>
              <a:rPr lang="en-US" sz="1400" dirty="0" err="1">
                <a:solidFill>
                  <a:srgbClr val="808080"/>
                </a:solidFill>
                <a:latin typeface="+mn-lt"/>
              </a:rPr>
              <a:t>iClicker</a:t>
            </a:r>
            <a:r>
              <a:rPr lang="en-US" sz="1400" dirty="0">
                <a:solidFill>
                  <a:srgbClr val="808080"/>
                </a:solidFill>
                <a:latin typeface="+mn-lt"/>
              </a:rPr>
              <a:t> Sample Slides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21896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iClicker Information and Support: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381000" y="2349500"/>
            <a:ext cx="8382000" cy="3657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86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Bottom-Left–Header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171</cp:revision>
  <dcterms:created xsi:type="dcterms:W3CDTF">2009-05-04T13:11:38Z</dcterms:created>
  <dcterms:modified xsi:type="dcterms:W3CDTF">2018-06-27T19:40:45Z</dcterms:modified>
</cp:coreProperties>
</file>