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54"/>
    <p:restoredTop sz="93142" autoAdjust="0"/>
  </p:normalViewPr>
  <p:slideViewPr>
    <p:cSldViewPr>
      <p:cViewPr varScale="1">
        <p:scale>
          <a:sx n="100" d="100"/>
          <a:sy n="100" d="100"/>
        </p:scale>
        <p:origin x="5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iClicker on the Bottom-Right: No 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1200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iClicker toolbar will not cover your content. You can delete the gray box in the bottom-right area and modify the footer in the lower-left area on each slide.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1200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iClicker Information and Support: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9823</TotalTime>
  <Words>83</Words>
  <Application>Microsoft Macintosh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Bottom-Right: No 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173</cp:revision>
  <dcterms:created xsi:type="dcterms:W3CDTF">2009-05-04T13:11:38Z</dcterms:created>
  <dcterms:modified xsi:type="dcterms:W3CDTF">2018-06-27T19:41:08Z</dcterms:modified>
</cp:coreProperties>
</file>