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5"/>
  </p:notesMasterIdLst>
  <p:handoutMasterIdLst>
    <p:handoutMasterId r:id="rId6"/>
  </p:handoutMasterIdLst>
  <p:sldIdLst>
    <p:sldId id="256" r:id="rId2"/>
    <p:sldId id="311" r:id="rId3"/>
    <p:sldId id="302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0007"/>
    <a:srgbClr val="FFFF66"/>
    <a:srgbClr val="FF0000"/>
    <a:srgbClr val="CC9999"/>
    <a:srgbClr val="FFFFCC"/>
    <a:srgbClr val="003366"/>
    <a:srgbClr val="00009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75"/>
    <p:restoredTop sz="93142" autoAdjust="0"/>
  </p:normalViewPr>
  <p:slideViewPr>
    <p:cSldViewPr>
      <p:cViewPr varScale="1">
        <p:scale>
          <a:sx n="100" d="100"/>
          <a:sy n="100" d="100"/>
        </p:scale>
        <p:origin x="104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614" y="-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CB170E-EA87-4B11-8AB1-2F7BF0987B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764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B60103-F351-4DF4-99C7-E2281B5130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05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8B2EC4-7737-431A-A10F-B4506A2072B2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12" charset="0"/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60103-F351-4DF4-99C7-E2281B5130F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914400"/>
            <a:ext cx="91440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5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819400"/>
            <a:ext cx="8915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936E204-2185-4585-83F3-BB1933743A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860673-4FF3-416B-B7F1-1293DBAB10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1143000"/>
            <a:ext cx="219075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143000"/>
            <a:ext cx="6419850" cy="4800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E5B43-7FEA-4F61-9798-5A2BBB1A8C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390967-2967-487F-855F-46FF37EDEA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D0FB56-D812-41AE-B4C7-50B85DF221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286000"/>
            <a:ext cx="41148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2286000"/>
            <a:ext cx="41148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B053A1-20E1-4C1B-82B2-15A25A4CF6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5D31EE-74A5-436C-89C1-9382B91D46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C9BB08-FE12-44D4-9376-DDFAD48825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23BF20-6A5D-48A5-94F1-C4714EEA5E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40E774-82FC-42E8-847D-2BD79C15AB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521278-35EB-422F-88A6-2E1F70B208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143000"/>
            <a:ext cx="876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286000"/>
            <a:ext cx="8382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EBB2C6D-4421-4789-89CD-76C996844321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1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1867" name="Rectangle 11"/>
          <p:cNvSpPr>
            <a:spLocks noChangeArrowheads="1"/>
          </p:cNvSpPr>
          <p:nvPr userDrawn="1"/>
        </p:nvSpPr>
        <p:spPr bwMode="auto">
          <a:xfrm>
            <a:off x="0" y="914400"/>
            <a:ext cx="91440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 advTm="5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600">
          <a:solidFill>
            <a:schemeClr val="bg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bg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ticornell@cornell.edu" TargetMode="External"/><Relationship Id="rId2" Type="http://schemas.openxmlformats.org/officeDocument/2006/relationships/hyperlink" Target="https://it.cornell.edu/poll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clicker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905001"/>
            <a:ext cx="8610600" cy="1905000"/>
          </a:xfrm>
        </p:spPr>
        <p:txBody>
          <a:bodyPr/>
          <a:lstStyle/>
          <a:p>
            <a:pPr eaLnBrk="1" hangingPunct="1"/>
            <a:r>
              <a:rPr lang="en-US" sz="4000">
                <a:solidFill>
                  <a:schemeClr val="bg2"/>
                </a:solidFill>
                <a:ea typeface="ＭＳ Ｐゴシック" pitchFamily="-112" charset="-128"/>
              </a:rPr>
              <a:t>Polling PowerPoint </a:t>
            </a:r>
            <a:r>
              <a:rPr lang="en-US" sz="4000" dirty="0">
                <a:solidFill>
                  <a:schemeClr val="bg2"/>
                </a:solidFill>
                <a:ea typeface="ＭＳ Ｐゴシック" pitchFamily="-112" charset="-128"/>
              </a:rPr>
              <a:t>Template</a:t>
            </a:r>
            <a:br>
              <a:rPr lang="en-US" sz="4000" dirty="0">
                <a:solidFill>
                  <a:schemeClr val="bg2"/>
                </a:solidFill>
                <a:ea typeface="ＭＳ Ｐゴシック" pitchFamily="-112" charset="-128"/>
              </a:rPr>
            </a:br>
            <a:br>
              <a:rPr lang="en-US" sz="4000" dirty="0">
                <a:solidFill>
                  <a:schemeClr val="bg2"/>
                </a:solidFill>
                <a:ea typeface="ＭＳ Ｐゴシック" pitchFamily="-112" charset="-128"/>
              </a:rPr>
            </a:br>
            <a:r>
              <a:rPr lang="en-US" sz="3200" dirty="0">
                <a:solidFill>
                  <a:schemeClr val="bg2"/>
                </a:solidFill>
                <a:ea typeface="ＭＳ Ｐゴシック" pitchFamily="-112" charset="-128"/>
              </a:rPr>
              <a:t>iClicker on the Bottom-Right: Header on Top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>
                <a:solidFill>
                  <a:srgbClr val="808080"/>
                </a:solidFill>
                <a:ea typeface="ＭＳ Ｐゴシック" pitchFamily="-112" charset="-128"/>
              </a:rPr>
              <a:t>Patrick Graham</a:t>
            </a:r>
          </a:p>
          <a:p>
            <a:pPr eaLnBrk="1" hangingPunct="1">
              <a:lnSpc>
                <a:spcPct val="80000"/>
              </a:lnSpc>
            </a:pPr>
            <a:endParaRPr lang="en-US" sz="2000" dirty="0">
              <a:solidFill>
                <a:srgbClr val="808080"/>
              </a:solidFill>
              <a:ea typeface="ＭＳ Ｐゴシック" pitchFamily="-112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solidFill>
                  <a:srgbClr val="808080"/>
                </a:solidFill>
                <a:ea typeface="ＭＳ Ｐゴシック" pitchFamily="-112" charset="-128"/>
              </a:rPr>
              <a:t>Center for Teaching Innovation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5791200" y="6248400"/>
            <a:ext cx="33528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Tm="5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52400" y="1143000"/>
            <a:ext cx="8763000" cy="1752600"/>
          </a:xfrm>
        </p:spPr>
        <p:txBody>
          <a:bodyPr/>
          <a:lstStyle/>
          <a:p>
            <a:pPr eaLnBrk="1" hangingPunct="1"/>
            <a:r>
              <a:rPr lang="en-US" sz="2800" dirty="0">
                <a:solidFill>
                  <a:srgbClr val="808080"/>
                </a:solidFill>
                <a:ea typeface="ＭＳ Ｐゴシック" pitchFamily="-112" charset="-128"/>
              </a:rPr>
              <a:t>Question 1:</a:t>
            </a:r>
            <a:br>
              <a:rPr lang="en-US" dirty="0">
                <a:solidFill>
                  <a:srgbClr val="808080"/>
                </a:solidFill>
                <a:ea typeface="ＭＳ Ｐゴシック" pitchFamily="-112" charset="-128"/>
              </a:rPr>
            </a:br>
            <a:r>
              <a:rPr lang="en-US" sz="2400" i="1" dirty="0">
                <a:solidFill>
                  <a:srgbClr val="808080"/>
                </a:solidFill>
                <a:ea typeface="ＭＳ Ｐゴシック" pitchFamily="-112" charset="-128"/>
              </a:rPr>
              <a:t>Which one is typically not red?</a:t>
            </a:r>
            <a:endParaRPr lang="en-US" sz="3200" i="1" dirty="0">
              <a:solidFill>
                <a:srgbClr val="808080"/>
              </a:solidFill>
              <a:ea typeface="ＭＳ Ｐゴシック" pitchFamily="-112" charset="-128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219200" y="2819400"/>
            <a:ext cx="7391400" cy="3352800"/>
          </a:xfrm>
        </p:spPr>
        <p:txBody>
          <a:bodyPr/>
          <a:lstStyle/>
          <a:p>
            <a:pPr marL="742950" indent="-742950" eaLnBrk="1" hangingPunct="1">
              <a:buAutoNum type="alphaUcPeriod"/>
            </a:pPr>
            <a:r>
              <a:rPr lang="en-US" sz="2400" dirty="0">
                <a:solidFill>
                  <a:srgbClr val="808080"/>
                </a:solidFill>
                <a:ea typeface="ＭＳ Ｐゴシック" pitchFamily="-112" charset="-128"/>
              </a:rPr>
              <a:t>Fire Engine</a:t>
            </a:r>
          </a:p>
          <a:p>
            <a:pPr marL="742950" indent="-742950" eaLnBrk="1" hangingPunct="1">
              <a:buAutoNum type="alphaUcPeriod"/>
            </a:pPr>
            <a:r>
              <a:rPr lang="en-US" sz="2400" dirty="0">
                <a:solidFill>
                  <a:srgbClr val="808080"/>
                </a:solidFill>
                <a:ea typeface="ＭＳ Ｐゴシック" pitchFamily="-112" charset="-128"/>
              </a:rPr>
              <a:t>Tomato</a:t>
            </a:r>
          </a:p>
          <a:p>
            <a:pPr marL="742950" indent="-742950" eaLnBrk="1" hangingPunct="1">
              <a:buFontTx/>
              <a:buAutoNum type="alphaUcPeriod"/>
            </a:pPr>
            <a:r>
              <a:rPr lang="en-US" sz="2400" dirty="0">
                <a:solidFill>
                  <a:srgbClr val="808080"/>
                </a:solidFill>
                <a:ea typeface="ＭＳ Ｐゴシック" pitchFamily="-112" charset="-128"/>
              </a:rPr>
              <a:t>Stop Sign</a:t>
            </a:r>
            <a:endParaRPr lang="en-US" sz="1050" dirty="0">
              <a:solidFill>
                <a:srgbClr val="808080"/>
              </a:solidFill>
              <a:ea typeface="ＭＳ Ｐゴシック" pitchFamily="-112" charset="-128"/>
            </a:endParaRPr>
          </a:p>
          <a:p>
            <a:pPr marL="742950" indent="-742950" eaLnBrk="1" hangingPunct="1">
              <a:buAutoNum type="alphaUcPeriod"/>
            </a:pPr>
            <a:r>
              <a:rPr lang="en-US" sz="2400" dirty="0">
                <a:solidFill>
                  <a:srgbClr val="808080"/>
                </a:solidFill>
                <a:ea typeface="ＭＳ Ｐゴシック" pitchFamily="-112" charset="-128"/>
              </a:rPr>
              <a:t>Lemon</a:t>
            </a:r>
          </a:p>
          <a:p>
            <a:pPr marL="742950" indent="-742950" eaLnBrk="1" hangingPunct="1">
              <a:buAutoNum type="alphaUcPeriod"/>
            </a:pPr>
            <a:r>
              <a:rPr lang="en-US" sz="2400" dirty="0">
                <a:solidFill>
                  <a:srgbClr val="808080"/>
                </a:solidFill>
                <a:ea typeface="ＭＳ Ｐゴシック" pitchFamily="-112" charset="-128"/>
              </a:rPr>
              <a:t>Cardinal bird</a:t>
            </a:r>
          </a:p>
          <a:p>
            <a:pPr marL="742950" indent="-742950" eaLnBrk="1" hangingPunct="1"/>
            <a:r>
              <a:rPr lang="en-US" sz="1800" dirty="0">
                <a:solidFill>
                  <a:srgbClr val="A90007"/>
                </a:solidFill>
                <a:ea typeface="ＭＳ Ｐゴシック" pitchFamily="-112" charset="-128"/>
              </a:rPr>
              <a:t>Note: If you leave the gray area clear of any text or images, then the iClicker toolbar will not cover your content. You can delete the gray box in the bottom-right area and modify the footer in the lower-left area on each slide.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33478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r" eaLnBrk="1" hangingPunct="1"/>
            <a:endParaRPr lang="en-US" sz="1400" dirty="0">
              <a:solidFill>
                <a:srgbClr val="808080"/>
              </a:solidFill>
              <a:latin typeface="+mn-lt"/>
            </a:endParaRPr>
          </a:p>
          <a:p>
            <a:pPr marL="742950" indent="-742950" algn="r" eaLnBrk="1" hangingPunct="1"/>
            <a:r>
              <a:rPr lang="en-US" sz="1400" dirty="0" err="1">
                <a:solidFill>
                  <a:srgbClr val="808080"/>
                </a:solidFill>
                <a:latin typeface="+mn-lt"/>
              </a:rPr>
              <a:t>i</a:t>
            </a:r>
            <a:r>
              <a:rPr lang="en-US" sz="1400" dirty="0">
                <a:solidFill>
                  <a:srgbClr val="808080"/>
                </a:solidFill>
                <a:latin typeface="+mn-lt"/>
              </a:rPr>
              <a:t>&gt;clicker Sample Slides</a:t>
            </a:r>
          </a:p>
        </p:txBody>
      </p:sp>
      <p:sp>
        <p:nvSpPr>
          <p:cNvPr id="6" name="Rectangle 5"/>
          <p:cNvSpPr/>
          <p:nvPr/>
        </p:nvSpPr>
        <p:spPr>
          <a:xfrm>
            <a:off x="5791200" y="6221896"/>
            <a:ext cx="33528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Tm="5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143000"/>
            <a:ext cx="8763000" cy="1219200"/>
          </a:xfrm>
        </p:spPr>
        <p:txBody>
          <a:bodyPr/>
          <a:lstStyle/>
          <a:p>
            <a:pPr eaLnBrk="1" hangingPunct="1"/>
            <a:r>
              <a:rPr lang="en-US" sz="3200" dirty="0">
                <a:solidFill>
                  <a:schemeClr val="tx1"/>
                </a:solidFill>
                <a:ea typeface="ＭＳ Ｐゴシック" pitchFamily="-112" charset="-128"/>
              </a:rPr>
              <a:t>iClicker Information and Support:</a:t>
            </a:r>
          </a:p>
        </p:txBody>
      </p:sp>
      <p:sp>
        <p:nvSpPr>
          <p:cNvPr id="5" name="Rectangle 4"/>
          <p:cNvSpPr/>
          <p:nvPr/>
        </p:nvSpPr>
        <p:spPr>
          <a:xfrm>
            <a:off x="5791200" y="6248400"/>
            <a:ext cx="33528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342900" y="2362200"/>
            <a:ext cx="8382000" cy="3657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  <a:ea typeface="ＭＳ Ｐゴシック" charset="-128"/>
              </a:defRPr>
            </a:lvl9pPr>
          </a:lstStyle>
          <a:p>
            <a:pPr algn="ctr" eaLnBrk="1" hangingPunct="1"/>
            <a:endParaRPr lang="en-US" dirty="0">
              <a:ea typeface="ＭＳ Ｐゴシック" pitchFamily="-112" charset="-128"/>
            </a:endParaRPr>
          </a:p>
          <a:p>
            <a:pPr algn="ctr" eaLnBrk="1" hangingPunct="1"/>
            <a:r>
              <a:rPr lang="en-US" sz="2800" dirty="0">
                <a:solidFill>
                  <a:srgbClr val="0000FF"/>
                </a:solidFill>
                <a:ea typeface="ＭＳ Ｐゴシック" pitchFamily="-112" charset="-128"/>
                <a:hlinkClick r:id="rId2"/>
              </a:rPr>
              <a:t>https://it.cornell.edu/polling</a:t>
            </a:r>
            <a:endParaRPr lang="en-US" sz="2800" dirty="0">
              <a:solidFill>
                <a:srgbClr val="0000FF"/>
              </a:solidFill>
              <a:ea typeface="ＭＳ Ｐゴシック" pitchFamily="-112" charset="-128"/>
            </a:endParaRPr>
          </a:p>
          <a:p>
            <a:pPr algn="ctr" eaLnBrk="1" hangingPunct="1"/>
            <a:br>
              <a:rPr lang="en-US" sz="2800" dirty="0">
                <a:solidFill>
                  <a:srgbClr val="0000FF"/>
                </a:solidFill>
                <a:ea typeface="ＭＳ Ｐゴシック" pitchFamily="-112" charset="-128"/>
                <a:hlinkClick r:id="rId3"/>
              </a:rPr>
            </a:br>
            <a:r>
              <a:rPr lang="en-US" sz="2800" dirty="0">
                <a:solidFill>
                  <a:srgbClr val="0000FF"/>
                </a:solidFill>
                <a:ea typeface="ＭＳ Ｐゴシック" pitchFamily="-112" charset="-128"/>
                <a:hlinkClick r:id="rId3"/>
              </a:rPr>
              <a:t>cticornell@cornell.edu</a:t>
            </a:r>
            <a:endParaRPr lang="en-US" sz="2800" dirty="0">
              <a:solidFill>
                <a:srgbClr val="0000FF"/>
              </a:solidFill>
              <a:ea typeface="ＭＳ Ｐゴシック" pitchFamily="-112" charset="-128"/>
            </a:endParaRPr>
          </a:p>
          <a:p>
            <a:pPr algn="ctr" eaLnBrk="1" hangingPunct="1"/>
            <a:endParaRPr lang="en-US" sz="2800" dirty="0">
              <a:solidFill>
                <a:srgbClr val="0000FF"/>
              </a:solidFill>
              <a:ea typeface="ＭＳ Ｐゴシック" pitchFamily="-112" charset="-128"/>
            </a:endParaRPr>
          </a:p>
          <a:p>
            <a:pPr algn="ctr" eaLnBrk="1" hangingPunct="1"/>
            <a:r>
              <a:rPr lang="en-US" sz="2800" dirty="0">
                <a:solidFill>
                  <a:srgbClr val="0000FF"/>
                </a:solidFill>
                <a:hlinkClick r:id="rId4"/>
              </a:rPr>
              <a:t>http://www.iclicker.com/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advTm="5000"/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5967</TotalTime>
  <Words>88</Words>
  <Application>Microsoft Macintosh PowerPoint</Application>
  <PresentationFormat>On-screen Show (4:3)</PresentationFormat>
  <Paragraphs>21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Tahoma</vt:lpstr>
      <vt:lpstr>Times New Roman</vt:lpstr>
      <vt:lpstr>Default Design</vt:lpstr>
      <vt:lpstr>Polling PowerPoint Template  iClicker on the Bottom-Right: Header on Top</vt:lpstr>
      <vt:lpstr>Question 1: Which one is typically not red?</vt:lpstr>
      <vt:lpstr>iClicker Information and Support:</vt:lpstr>
    </vt:vector>
  </TitlesOfParts>
  <Company>Cornell University</Company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cv36</dc:creator>
  <cp:lastModifiedBy>Heather Somers</cp:lastModifiedBy>
  <cp:revision>170</cp:revision>
  <dcterms:created xsi:type="dcterms:W3CDTF">2009-05-04T13:11:38Z</dcterms:created>
  <dcterms:modified xsi:type="dcterms:W3CDTF">2018-06-27T19:39:08Z</dcterms:modified>
</cp:coreProperties>
</file>