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256" r:id="rId2"/>
    <p:sldId id="311" r:id="rId3"/>
    <p:sldId id="30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007"/>
    <a:srgbClr val="FFFF66"/>
    <a:srgbClr val="FF0000"/>
    <a:srgbClr val="CC9999"/>
    <a:srgbClr val="FFFFCC"/>
    <a:srgbClr val="003366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53"/>
    <p:restoredTop sz="93142" autoAdjust="0"/>
  </p:normalViewPr>
  <p:slideViewPr>
    <p:cSldViewPr>
      <p:cViewPr varScale="1">
        <p:scale>
          <a:sx n="100" d="100"/>
          <a:sy n="100" d="100"/>
        </p:scale>
        <p:origin x="80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14" y="-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CB170E-EA87-4B11-8AB1-2F7BF0987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64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B60103-F351-4DF4-99C7-E2281B5130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05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B2EC4-7737-431A-A10F-B4506A2072B2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60103-F351-4DF4-99C7-E2281B5130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914400"/>
            <a:ext cx="91440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819400"/>
            <a:ext cx="8915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36E204-2185-4585-83F3-BB1933743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60673-4FF3-416B-B7F1-1293DBAB10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143000"/>
            <a:ext cx="219075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43000"/>
            <a:ext cx="6419850" cy="4800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E5B43-7FEA-4F61-9798-5A2BBB1A8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90967-2967-487F-855F-46FF37EDE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0FB56-D812-41AE-B4C7-50B85DF22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00"/>
            <a:ext cx="4114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286000"/>
            <a:ext cx="4114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053A1-20E1-4C1B-82B2-15A25A4CF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D31EE-74A5-436C-89C1-9382B91D46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9BB08-FE12-44D4-9376-DDFAD4882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3BF20-6A5D-48A5-94F1-C4714EEA5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0E774-82FC-42E8-847D-2BD79C15A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521278-35EB-422F-88A6-2E1F70B20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86000"/>
            <a:ext cx="8382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BB2C6D-4421-4789-89CD-76C99684432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7" name="Rectangle 11"/>
          <p:cNvSpPr>
            <a:spLocks noChangeArrowheads="1"/>
          </p:cNvSpPr>
          <p:nvPr userDrawn="1"/>
        </p:nvSpPr>
        <p:spPr bwMode="auto">
          <a:xfrm>
            <a:off x="0" y="914400"/>
            <a:ext cx="91440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advTm="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ticornell@cornell.edu" TargetMode="External"/><Relationship Id="rId2" Type="http://schemas.openxmlformats.org/officeDocument/2006/relationships/hyperlink" Target="https://it.cornell.edu/poll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iclick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905001"/>
            <a:ext cx="8610600" cy="190500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  <a:t>Polling PowerPoint Template</a:t>
            </a:r>
            <a:b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</a:br>
            <a:b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</a:br>
            <a:r>
              <a:rPr lang="en-US" sz="3200" dirty="0" err="1">
                <a:solidFill>
                  <a:schemeClr val="bg2"/>
                </a:solidFill>
                <a:ea typeface="ＭＳ Ｐゴシック" pitchFamily="-112" charset="-128"/>
              </a:rPr>
              <a:t>iClicker</a:t>
            </a:r>
            <a:r>
              <a:rPr lang="en-US" sz="3200" dirty="0">
                <a:solidFill>
                  <a:schemeClr val="bg2"/>
                </a:solidFill>
                <a:ea typeface="ＭＳ Ｐゴシック" pitchFamily="-112" charset="-128"/>
              </a:rPr>
              <a:t> on the Top-Left–No Header on Top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rgbClr val="808080"/>
                </a:solidFill>
                <a:ea typeface="ＭＳ Ｐゴシック" pitchFamily="-112" charset="-128"/>
              </a:rPr>
              <a:t>Patrick Graham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solidFill>
                <a:srgbClr val="808080"/>
              </a:solidFill>
              <a:ea typeface="ＭＳ Ｐゴシック" pitchFamily="-112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rgbClr val="808080"/>
                </a:solidFill>
                <a:ea typeface="ＭＳ Ｐゴシック" pitchFamily="-112" charset="-128"/>
              </a:rPr>
              <a:t>Center for Teaching Innovation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7379" y="18272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86500"/>
            <a:ext cx="2286000" cy="571500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763000" cy="17526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808080"/>
                </a:solidFill>
                <a:ea typeface="ＭＳ Ｐゴシック" pitchFamily="-112" charset="-128"/>
              </a:rPr>
              <a:t>Question 1:</a:t>
            </a:r>
            <a:br>
              <a:rPr lang="en-US" dirty="0">
                <a:solidFill>
                  <a:srgbClr val="808080"/>
                </a:solidFill>
                <a:ea typeface="ＭＳ Ｐゴシック" pitchFamily="-112" charset="-128"/>
              </a:rPr>
            </a:br>
            <a:r>
              <a:rPr lang="en-US" sz="2400" i="1" dirty="0">
                <a:solidFill>
                  <a:srgbClr val="808080"/>
                </a:solidFill>
                <a:ea typeface="ＭＳ Ｐゴシック" pitchFamily="-112" charset="-128"/>
              </a:rPr>
              <a:t>Which one is typically not red?</a:t>
            </a:r>
            <a:endParaRPr lang="en-US" sz="3200" i="1" dirty="0">
              <a:solidFill>
                <a:srgbClr val="808080"/>
              </a:solidFill>
              <a:ea typeface="ＭＳ Ｐゴシック" pitchFamily="-112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219200" y="2819400"/>
            <a:ext cx="7391400" cy="3352800"/>
          </a:xfrm>
        </p:spPr>
        <p:txBody>
          <a:bodyPr/>
          <a:lstStyle/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Fire Engine</a:t>
            </a: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Tomato</a:t>
            </a:r>
          </a:p>
          <a:p>
            <a:pPr marL="742950" indent="-742950" eaLnBrk="1" hangingPunct="1">
              <a:buFontTx/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Stop Sign</a:t>
            </a:r>
            <a:endParaRPr lang="en-US" sz="1050" dirty="0">
              <a:solidFill>
                <a:srgbClr val="808080"/>
              </a:solidFill>
              <a:ea typeface="ＭＳ Ｐゴシック" pitchFamily="-112" charset="-128"/>
            </a:endParaRP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Lemon</a:t>
            </a: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Cardinal bird</a:t>
            </a:r>
          </a:p>
          <a:p>
            <a:pPr marL="742950" indent="-742950" eaLnBrk="1" hangingPunct="1"/>
            <a:r>
              <a:rPr lang="en-US" sz="1800" dirty="0">
                <a:solidFill>
                  <a:srgbClr val="A90007"/>
                </a:solidFill>
                <a:ea typeface="ＭＳ Ｐゴシック" pitchFamily="-112" charset="-128"/>
              </a:rPr>
              <a:t>Note: If you leave the gray area clear of any text or images, then the </a:t>
            </a:r>
            <a:r>
              <a:rPr lang="en-US" sz="1800" dirty="0" err="1">
                <a:solidFill>
                  <a:srgbClr val="A90007"/>
                </a:solidFill>
                <a:ea typeface="ＭＳ Ｐゴシック" pitchFamily="-112" charset="-128"/>
              </a:rPr>
              <a:t>iClicker</a:t>
            </a:r>
            <a:r>
              <a:rPr lang="en-US" sz="1800" dirty="0">
                <a:solidFill>
                  <a:srgbClr val="A90007"/>
                </a:solidFill>
                <a:ea typeface="ＭＳ Ｐゴシック" pitchFamily="-112" charset="-128"/>
              </a:rPr>
              <a:t> toolbar will not cover your content. You can delete the gray box in the upper-left area and modify the footer in the lower-right area on each slide.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1800" y="63347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r" eaLnBrk="1" hangingPunct="1"/>
            <a:endParaRPr lang="en-US" sz="1400" dirty="0">
              <a:solidFill>
                <a:srgbClr val="808080"/>
              </a:solidFill>
              <a:latin typeface="+mn-lt"/>
            </a:endParaRPr>
          </a:p>
          <a:p>
            <a:pPr marL="742950" indent="-742950" algn="r" eaLnBrk="1" hangingPunct="1"/>
            <a:r>
              <a:rPr lang="en-US" sz="1400" dirty="0" err="1">
                <a:solidFill>
                  <a:srgbClr val="808080"/>
                </a:solidFill>
                <a:latin typeface="+mn-lt"/>
              </a:rPr>
              <a:t>iClicker</a:t>
            </a:r>
            <a:r>
              <a:rPr lang="en-US" sz="1400" dirty="0">
                <a:solidFill>
                  <a:srgbClr val="808080"/>
                </a:solidFill>
                <a:latin typeface="+mn-lt"/>
              </a:rPr>
              <a:t> Sample Slides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7379" y="18272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86500"/>
            <a:ext cx="2286000" cy="571500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43000"/>
            <a:ext cx="8763000" cy="1219200"/>
          </a:xfrm>
        </p:spPr>
        <p:txBody>
          <a:bodyPr/>
          <a:lstStyle/>
          <a:p>
            <a:pPr eaLnBrk="1" hangingPunct="1"/>
            <a:r>
              <a:rPr lang="en-US" sz="3200" dirty="0" err="1">
                <a:solidFill>
                  <a:schemeClr val="tx1"/>
                </a:solidFill>
                <a:ea typeface="ＭＳ Ｐゴシック" pitchFamily="-112" charset="-128"/>
              </a:rPr>
              <a:t>iClicker</a:t>
            </a:r>
            <a:r>
              <a:rPr lang="en-US" sz="3200" dirty="0">
                <a:solidFill>
                  <a:schemeClr val="tx1"/>
                </a:solidFill>
                <a:ea typeface="ＭＳ Ｐゴシック" pitchFamily="-112" charset="-128"/>
              </a:rPr>
              <a:t> Information and Support: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1"/>
          </a:solidFill>
        </p:spPr>
        <p:txBody>
          <a:bodyPr/>
          <a:lstStyle/>
          <a:p>
            <a:pPr algn="ctr" eaLnBrk="1" hangingPunct="1"/>
            <a:endParaRPr lang="en-US" dirty="0">
              <a:ea typeface="ＭＳ Ｐゴシック" pitchFamily="-112" charset="-128"/>
            </a:endParaRPr>
          </a:p>
          <a:p>
            <a:pPr algn="ctr" eaLnBrk="1" hangingPunct="1"/>
            <a: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2"/>
              </a:rPr>
              <a:t>https://it.cornell.edu/polling</a:t>
            </a:r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b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3"/>
              </a:rPr>
            </a:br>
            <a: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3"/>
              </a:rPr>
              <a:t>cticornell@cornell.edu</a:t>
            </a:r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r>
              <a:rPr lang="en-US" sz="2800" dirty="0">
                <a:solidFill>
                  <a:srgbClr val="0000FF"/>
                </a:solidFill>
                <a:hlinkClick r:id="rId4"/>
              </a:rPr>
              <a:t>http://www.iclicker.com/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379" y="18272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286500"/>
            <a:ext cx="2286000" cy="571500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5970</TotalTime>
  <Words>86</Words>
  <Application>Microsoft Macintosh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Tahoma</vt:lpstr>
      <vt:lpstr>Times New Roman</vt:lpstr>
      <vt:lpstr>Default Design</vt:lpstr>
      <vt:lpstr>Polling PowerPoint Template  iClicker on the Top-Left–No Header on Top</vt:lpstr>
      <vt:lpstr>Question 1: Which one is typically not red?</vt:lpstr>
      <vt:lpstr>iClicker Information and Support:</vt:lpstr>
    </vt:vector>
  </TitlesOfParts>
  <Company>Cornell University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cv36</dc:creator>
  <cp:lastModifiedBy>Heather Somers</cp:lastModifiedBy>
  <cp:revision>169</cp:revision>
  <dcterms:created xsi:type="dcterms:W3CDTF">2009-05-04T13:11:38Z</dcterms:created>
  <dcterms:modified xsi:type="dcterms:W3CDTF">2018-06-27T19:41:31Z</dcterms:modified>
</cp:coreProperties>
</file>