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311" r:id="rId3"/>
    <p:sldId id="30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07"/>
    <a:srgbClr val="FFFF66"/>
    <a:srgbClr val="FF0000"/>
    <a:srgbClr val="CC9999"/>
    <a:srgbClr val="FFFFCC"/>
    <a:srgbClr val="0033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8"/>
    <p:restoredTop sz="93142" autoAdjust="0"/>
  </p:normalViewPr>
  <p:slideViewPr>
    <p:cSldViewPr>
      <p:cViewPr varScale="1">
        <p:scale>
          <a:sx n="100" d="100"/>
          <a:sy n="100" d="100"/>
        </p:scale>
        <p:origin x="11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14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CB170E-EA87-4B11-8AB1-2F7BF0987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60103-F351-4DF4-99C7-E2281B513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05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B2EC4-7737-431A-A10F-B4506A2072B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60103-F351-4DF4-99C7-E2281B5130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819400"/>
            <a:ext cx="8915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36E204-2185-4585-83F3-BB1933743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60673-4FF3-416B-B7F1-1293DBAB1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143000"/>
            <a:ext cx="219075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0"/>
            <a:ext cx="641985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E5B43-7FEA-4F61-9798-5A2BBB1A8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90967-2967-487F-855F-46FF37ED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FB56-D812-41AE-B4C7-50B85DF22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53A1-20E1-4C1B-82B2-15A25A4C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D31EE-74A5-436C-89C1-9382B91D4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BB08-FE12-44D4-9376-DDFAD488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3BF20-6A5D-48A5-94F1-C4714EEA5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0E774-82FC-42E8-847D-2BD79C15A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21278-35EB-422F-88A6-2E1F70B2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860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B2C6D-4421-4789-89CD-76C9968443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7" name="Rectangle 11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ticornell@cornell.edu" TargetMode="External"/><Relationship Id="rId2" Type="http://schemas.openxmlformats.org/officeDocument/2006/relationships/hyperlink" Target="https://it.cornell.edu/poll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iclick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1"/>
            <a:ext cx="8610600" cy="1905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  <a:t>Polling PowerPoint Template</a:t>
            </a: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r>
              <a:rPr lang="en-US" sz="3200" dirty="0" err="1">
                <a:solidFill>
                  <a:schemeClr val="bg2"/>
                </a:solidFill>
                <a:ea typeface="ＭＳ Ｐゴシック" pitchFamily="-112" charset="-128"/>
              </a:rPr>
              <a:t>iClicker</a:t>
            </a:r>
            <a:r>
              <a:rPr lang="en-US" sz="3200" dirty="0">
                <a:solidFill>
                  <a:schemeClr val="bg2"/>
                </a:solidFill>
                <a:ea typeface="ＭＳ Ｐゴシック" pitchFamily="-112" charset="-128"/>
              </a:rPr>
              <a:t> on the Top-Right–No Header on Top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808080"/>
                </a:solidFill>
                <a:ea typeface="ＭＳ Ｐゴシック" pitchFamily="-112" charset="-128"/>
              </a:rPr>
              <a:t>Patrick Graham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8080"/>
                </a:solidFill>
                <a:ea typeface="ＭＳ Ｐゴシック" pitchFamily="-112" charset="-128"/>
              </a:rPr>
              <a:t>Center for Teaching Innovation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788096" y="0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86500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763000" cy="17526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808080"/>
                </a:solidFill>
                <a:ea typeface="ＭＳ Ｐゴシック" pitchFamily="-112" charset="-128"/>
              </a:rPr>
              <a:t>Question 1:</a:t>
            </a:r>
            <a:br>
              <a:rPr lang="en-US" dirty="0">
                <a:solidFill>
                  <a:srgbClr val="808080"/>
                </a:solidFill>
                <a:ea typeface="ＭＳ Ｐゴシック" pitchFamily="-112" charset="-128"/>
              </a:rPr>
            </a:br>
            <a:r>
              <a:rPr lang="en-US" sz="2400" i="1" dirty="0">
                <a:solidFill>
                  <a:srgbClr val="808080"/>
                </a:solidFill>
                <a:ea typeface="ＭＳ Ｐゴシック" pitchFamily="-112" charset="-128"/>
              </a:rPr>
              <a:t>Which one is typically not red?</a:t>
            </a:r>
            <a:endParaRPr lang="en-US" sz="3200" i="1" dirty="0">
              <a:solidFill>
                <a:srgbClr val="808080"/>
              </a:solidFill>
              <a:ea typeface="ＭＳ Ｐゴシック" pitchFamily="-112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2819400"/>
            <a:ext cx="7391400" cy="3352800"/>
          </a:xfrm>
        </p:spPr>
        <p:txBody>
          <a:bodyPr/>
          <a:lstStyle/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Fire Engine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Tomato</a:t>
            </a:r>
          </a:p>
          <a:p>
            <a:pPr marL="742950" indent="-742950" eaLnBrk="1" hangingPunct="1">
              <a:buFontTx/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Stop Sign</a:t>
            </a:r>
            <a:endParaRPr lang="en-US" sz="105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Lemon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Cardinal bird</a:t>
            </a:r>
          </a:p>
          <a:p>
            <a:pPr marL="742950" indent="-742950" eaLnBrk="1" hangingPunct="1"/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Note: If you leave the gray area clear of any text or images, then the </a:t>
            </a:r>
            <a:r>
              <a:rPr lang="en-US" sz="1800" dirty="0" err="1">
                <a:solidFill>
                  <a:srgbClr val="A90007"/>
                </a:solidFill>
                <a:ea typeface="ＭＳ Ｐゴシック" pitchFamily="-112" charset="-128"/>
              </a:rPr>
              <a:t>iClicker</a:t>
            </a:r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 toolbar will not cover your content. You can delete the gray box in the upper-right area and modify the footer in the lower-right area on each slide.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6334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eaLnBrk="1" hangingPunct="1"/>
            <a:endParaRPr lang="en-US" sz="1400" dirty="0">
              <a:solidFill>
                <a:srgbClr val="808080"/>
              </a:solidFill>
              <a:latin typeface="+mn-lt"/>
            </a:endParaRPr>
          </a:p>
          <a:p>
            <a:pPr marL="742950" indent="-742950" algn="r" eaLnBrk="1" hangingPunct="1"/>
            <a:r>
              <a:rPr lang="en-US" sz="1400" dirty="0" err="1">
                <a:solidFill>
                  <a:srgbClr val="808080"/>
                </a:solidFill>
                <a:latin typeface="+mn-lt"/>
              </a:rPr>
              <a:t>iClicker</a:t>
            </a:r>
            <a:r>
              <a:rPr lang="en-US" sz="1400" dirty="0">
                <a:solidFill>
                  <a:srgbClr val="808080"/>
                </a:solidFill>
                <a:latin typeface="+mn-lt"/>
              </a:rPr>
              <a:t> Sample Slides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88096" y="0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86500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763000" cy="1219200"/>
          </a:xfrm>
        </p:spPr>
        <p:txBody>
          <a:bodyPr/>
          <a:lstStyle/>
          <a:p>
            <a:pPr eaLnBrk="1" hangingPunct="1"/>
            <a:r>
              <a:rPr lang="en-US" sz="3200" dirty="0" err="1">
                <a:solidFill>
                  <a:schemeClr val="tx1"/>
                </a:solidFill>
                <a:ea typeface="ＭＳ Ｐゴシック" pitchFamily="-112" charset="-128"/>
              </a:rPr>
              <a:t>iClicker</a:t>
            </a:r>
            <a:r>
              <a:rPr lang="en-US" sz="3200" dirty="0">
                <a:solidFill>
                  <a:schemeClr val="tx1"/>
                </a:solidFill>
                <a:ea typeface="ＭＳ Ｐゴシック" pitchFamily="-112" charset="-128"/>
              </a:rPr>
              <a:t> Information and Support: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algn="ctr" eaLnBrk="1" hangingPunct="1"/>
            <a:endParaRPr lang="en-US" dirty="0"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2"/>
              </a:rPr>
              <a:t>https://it.cornell.edu/polling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b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</a:br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  <a:t>cticornell@cornell.edu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hlinkClick r:id="rId4"/>
              </a:rPr>
              <a:t>http://www.iclicker.com/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88096" y="0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86500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5969</TotalTime>
  <Words>86</Words>
  <Application>Microsoft Macintosh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Tahoma</vt:lpstr>
      <vt:lpstr>Times New Roman</vt:lpstr>
      <vt:lpstr>Default Design</vt:lpstr>
      <vt:lpstr>Polling PowerPoint Template  iClicker on the Top-Right–No Header on Top</vt:lpstr>
      <vt:lpstr>Question 1: Which one is typically not red?</vt:lpstr>
      <vt:lpstr>iClicker Information and Support:</vt:lpstr>
    </vt:vector>
  </TitlesOfParts>
  <Company>Cornell University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cv36</dc:creator>
  <cp:lastModifiedBy>Heather Somers</cp:lastModifiedBy>
  <cp:revision>168</cp:revision>
  <dcterms:created xsi:type="dcterms:W3CDTF">2009-05-04T13:11:38Z</dcterms:created>
  <dcterms:modified xsi:type="dcterms:W3CDTF">2018-06-27T19:39:32Z</dcterms:modified>
</cp:coreProperties>
</file>