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0" r:id="rId1"/>
  </p:sldMasterIdLst>
  <p:notesMasterIdLst>
    <p:notesMasterId r:id="rId5"/>
  </p:notesMasterIdLst>
  <p:handoutMasterIdLst>
    <p:handoutMasterId r:id="rId6"/>
  </p:handoutMasterIdLst>
  <p:sldIdLst>
    <p:sldId id="256" r:id="rId2"/>
    <p:sldId id="311" r:id="rId3"/>
    <p:sldId id="302" r:id="rId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112" charset="0"/>
        <a:ea typeface="ＭＳ Ｐゴシック" pitchFamily="-112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112" charset="0"/>
        <a:ea typeface="ＭＳ Ｐゴシック" pitchFamily="-112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112" charset="0"/>
        <a:ea typeface="ＭＳ Ｐゴシック" pitchFamily="-112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112" charset="0"/>
        <a:ea typeface="ＭＳ Ｐゴシック" pitchFamily="-112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112" charset="0"/>
        <a:ea typeface="ＭＳ Ｐゴシック" pitchFamily="-112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-112" charset="0"/>
        <a:ea typeface="ＭＳ Ｐゴシック" pitchFamily="-112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-112" charset="0"/>
        <a:ea typeface="ＭＳ Ｐゴシック" pitchFamily="-112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-112" charset="0"/>
        <a:ea typeface="ＭＳ Ｐゴシック" pitchFamily="-112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-112" charset="0"/>
        <a:ea typeface="ＭＳ Ｐゴシック" pitchFamily="-112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90007"/>
    <a:srgbClr val="FFFF66"/>
    <a:srgbClr val="FF0000"/>
    <a:srgbClr val="CC9999"/>
    <a:srgbClr val="FFFFCC"/>
    <a:srgbClr val="003366"/>
    <a:srgbClr val="000099"/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193"/>
    <p:restoredTop sz="93142" autoAdjust="0"/>
  </p:normalViewPr>
  <p:slideViewPr>
    <p:cSldViewPr>
      <p:cViewPr varScale="1">
        <p:scale>
          <a:sx n="100" d="100"/>
          <a:sy n="100" d="100"/>
        </p:scale>
        <p:origin x="1040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1" d="100"/>
          <a:sy n="61" d="100"/>
        </p:scale>
        <p:origin x="-1614" y="-6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727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727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ECB170E-EA87-4B11-8AB1-2F7BF0987B4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7647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83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83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7B60103-F351-4DF4-99C7-E2281B5130F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80519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F8B2EC4-7737-431A-A10F-B4506A2072B2}" type="slidenum">
              <a:rPr lang="en-US"/>
              <a:pPr/>
              <a:t>1</a:t>
            </a:fld>
            <a:endParaRPr lang="en-US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Times New Roman" pitchFamily="-112" charset="0"/>
              <a:ea typeface="ＭＳ Ｐゴシック" pitchFamily="-112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B60103-F351-4DF4-99C7-E2281B5130F2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47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8"/>
          <p:cNvSpPr>
            <a:spLocks noChangeArrowheads="1"/>
          </p:cNvSpPr>
          <p:nvPr userDrawn="1"/>
        </p:nvSpPr>
        <p:spPr bwMode="auto">
          <a:xfrm>
            <a:off x="0" y="914400"/>
            <a:ext cx="9144000" cy="228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50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2819400"/>
            <a:ext cx="8915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450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4958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5936E204-2185-4585-83F3-BB1933743A3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advTm="500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860673-4FF3-416B-B7F1-1293DBAB104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advTm="500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1143000"/>
            <a:ext cx="2190750" cy="4800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1143000"/>
            <a:ext cx="6419850" cy="48006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63E5B43-7FEA-4F61-9798-5A2BBB1A8C9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advTm="5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A390967-2967-487F-855F-46FF37EDEA7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advTm="500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8D0FB56-D812-41AE-B4C7-50B85DF221E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advTm="50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2286000"/>
            <a:ext cx="41148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2286000"/>
            <a:ext cx="41148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5B053A1-20E1-4C1B-82B2-15A25A4CF6A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advTm="500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C5D31EE-74A5-436C-89C1-9382B91D46D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advTm="500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C9BB08-FE12-44D4-9376-DDFAD488254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advTm="500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823BF20-6A5D-48A5-94F1-C4714EEA5EA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advTm="500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40E774-82FC-42E8-847D-2BD79C15AB0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advTm="500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521278-35EB-422F-88A6-2E1F70B2088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advTm="500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1143000"/>
            <a:ext cx="8763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2286000"/>
            <a:ext cx="83820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endParaRPr lang="en-US"/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186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2186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2186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EBB2C6D-4421-4789-89CD-76C996844321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1031" name="Picture 10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9144000" cy="947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1867" name="Rectangle 11"/>
          <p:cNvSpPr>
            <a:spLocks noChangeArrowheads="1"/>
          </p:cNvSpPr>
          <p:nvPr userDrawn="1"/>
        </p:nvSpPr>
        <p:spPr bwMode="auto">
          <a:xfrm>
            <a:off x="0" y="914400"/>
            <a:ext cx="9144000" cy="228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transition advTm="500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3600">
          <a:solidFill>
            <a:schemeClr val="bg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defRPr sz="2800">
          <a:solidFill>
            <a:schemeClr val="bg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cticornell@cornell.edu" TargetMode="External"/><Relationship Id="rId2" Type="http://schemas.openxmlformats.org/officeDocument/2006/relationships/hyperlink" Target="https://it.cornell.edu/polling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iclicker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1905001"/>
            <a:ext cx="8610600" cy="1905000"/>
          </a:xfrm>
        </p:spPr>
        <p:txBody>
          <a:bodyPr/>
          <a:lstStyle/>
          <a:p>
            <a:pPr eaLnBrk="1" hangingPunct="1"/>
            <a:r>
              <a:rPr lang="en-US" sz="4000" dirty="0">
                <a:solidFill>
                  <a:schemeClr val="bg2"/>
                </a:solidFill>
                <a:ea typeface="ＭＳ Ｐゴシック" pitchFamily="-112" charset="-128"/>
              </a:rPr>
              <a:t>Polling PowerPoint Template</a:t>
            </a:r>
            <a:br>
              <a:rPr lang="en-US" sz="4000" dirty="0">
                <a:solidFill>
                  <a:schemeClr val="bg2"/>
                </a:solidFill>
                <a:ea typeface="ＭＳ Ｐゴシック" pitchFamily="-112" charset="-128"/>
              </a:rPr>
            </a:br>
            <a:br>
              <a:rPr lang="en-US" sz="4000" dirty="0">
                <a:solidFill>
                  <a:schemeClr val="bg2"/>
                </a:solidFill>
                <a:ea typeface="ＭＳ Ｐゴシック" pitchFamily="-112" charset="-128"/>
              </a:rPr>
            </a:br>
            <a:r>
              <a:rPr lang="en-US" sz="3200" dirty="0" err="1">
                <a:solidFill>
                  <a:schemeClr val="bg2"/>
                </a:solidFill>
                <a:ea typeface="ＭＳ Ｐゴシック" pitchFamily="-112" charset="-128"/>
              </a:rPr>
              <a:t>iClicker</a:t>
            </a:r>
            <a:r>
              <a:rPr lang="en-US" sz="3200" dirty="0">
                <a:solidFill>
                  <a:schemeClr val="bg2"/>
                </a:solidFill>
                <a:ea typeface="ＭＳ Ｐゴシック" pitchFamily="-112" charset="-128"/>
              </a:rPr>
              <a:t> on the Top-Right–Header on Top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495800"/>
            <a:ext cx="6400800" cy="12954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000" dirty="0">
                <a:solidFill>
                  <a:srgbClr val="808080"/>
                </a:solidFill>
                <a:ea typeface="ＭＳ Ｐゴシック" pitchFamily="-112" charset="-128"/>
              </a:rPr>
              <a:t>Patrick Graham</a:t>
            </a:r>
          </a:p>
          <a:p>
            <a:pPr eaLnBrk="1" hangingPunct="1">
              <a:lnSpc>
                <a:spcPct val="80000"/>
              </a:lnSpc>
            </a:pPr>
            <a:endParaRPr lang="en-US" sz="2000" dirty="0">
              <a:solidFill>
                <a:srgbClr val="808080"/>
              </a:solidFill>
              <a:ea typeface="ＭＳ Ｐゴシック" pitchFamily="-112" charset="-128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1800" dirty="0">
                <a:solidFill>
                  <a:srgbClr val="808080"/>
                </a:solidFill>
                <a:ea typeface="ＭＳ Ｐゴシック" pitchFamily="-112" charset="-128"/>
              </a:rPr>
              <a:t>Center for Teaching Innovation</a:t>
            </a:r>
          </a:p>
        </p:txBody>
      </p:sp>
      <p:sp>
        <p:nvSpPr>
          <p:cNvPr id="3" name="Rectangle 2"/>
          <p:cNvSpPr/>
          <p:nvPr/>
        </p:nvSpPr>
        <p:spPr>
          <a:xfrm>
            <a:off x="5760685" y="39656"/>
            <a:ext cx="3352800" cy="6096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Tm="500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152400" y="1143000"/>
            <a:ext cx="8763000" cy="1752600"/>
          </a:xfrm>
        </p:spPr>
        <p:txBody>
          <a:bodyPr/>
          <a:lstStyle/>
          <a:p>
            <a:pPr eaLnBrk="1" hangingPunct="1"/>
            <a:r>
              <a:rPr lang="en-US" sz="2800" dirty="0">
                <a:solidFill>
                  <a:srgbClr val="808080"/>
                </a:solidFill>
                <a:ea typeface="ＭＳ Ｐゴシック" pitchFamily="-112" charset="-128"/>
              </a:rPr>
              <a:t>Question 1:</a:t>
            </a:r>
            <a:br>
              <a:rPr lang="en-US" dirty="0">
                <a:solidFill>
                  <a:srgbClr val="808080"/>
                </a:solidFill>
                <a:ea typeface="ＭＳ Ｐゴシック" pitchFamily="-112" charset="-128"/>
              </a:rPr>
            </a:br>
            <a:r>
              <a:rPr lang="en-US" sz="2400" i="1" dirty="0">
                <a:solidFill>
                  <a:srgbClr val="808080"/>
                </a:solidFill>
                <a:ea typeface="ＭＳ Ｐゴシック" pitchFamily="-112" charset="-128"/>
              </a:rPr>
              <a:t>Which one is typically not red?</a:t>
            </a:r>
            <a:endParaRPr lang="en-US" sz="3200" i="1" dirty="0">
              <a:solidFill>
                <a:srgbClr val="808080"/>
              </a:solidFill>
              <a:ea typeface="ＭＳ Ｐゴシック" pitchFamily="-112" charset="-128"/>
            </a:endParaRP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1219200" y="2819400"/>
            <a:ext cx="7391400" cy="3352800"/>
          </a:xfrm>
        </p:spPr>
        <p:txBody>
          <a:bodyPr/>
          <a:lstStyle/>
          <a:p>
            <a:pPr marL="742950" indent="-742950" eaLnBrk="1" hangingPunct="1">
              <a:buAutoNum type="alphaUcPeriod"/>
            </a:pPr>
            <a:r>
              <a:rPr lang="en-US" sz="2400" dirty="0">
                <a:solidFill>
                  <a:srgbClr val="808080"/>
                </a:solidFill>
                <a:ea typeface="ＭＳ Ｐゴシック" pitchFamily="-112" charset="-128"/>
              </a:rPr>
              <a:t>Fire Engine</a:t>
            </a:r>
          </a:p>
          <a:p>
            <a:pPr marL="742950" indent="-742950" eaLnBrk="1" hangingPunct="1">
              <a:buAutoNum type="alphaUcPeriod"/>
            </a:pPr>
            <a:r>
              <a:rPr lang="en-US" sz="2400" dirty="0">
                <a:solidFill>
                  <a:srgbClr val="808080"/>
                </a:solidFill>
                <a:ea typeface="ＭＳ Ｐゴシック" pitchFamily="-112" charset="-128"/>
              </a:rPr>
              <a:t>Tomato</a:t>
            </a:r>
          </a:p>
          <a:p>
            <a:pPr marL="742950" indent="-742950" eaLnBrk="1" hangingPunct="1">
              <a:buFontTx/>
              <a:buAutoNum type="alphaUcPeriod"/>
            </a:pPr>
            <a:r>
              <a:rPr lang="en-US" sz="2400" dirty="0">
                <a:solidFill>
                  <a:srgbClr val="808080"/>
                </a:solidFill>
                <a:ea typeface="ＭＳ Ｐゴシック" pitchFamily="-112" charset="-128"/>
              </a:rPr>
              <a:t>Stop Sign</a:t>
            </a:r>
            <a:endParaRPr lang="en-US" sz="1050" dirty="0">
              <a:solidFill>
                <a:srgbClr val="808080"/>
              </a:solidFill>
              <a:ea typeface="ＭＳ Ｐゴシック" pitchFamily="-112" charset="-128"/>
            </a:endParaRPr>
          </a:p>
          <a:p>
            <a:pPr marL="742950" indent="-742950" eaLnBrk="1" hangingPunct="1">
              <a:buAutoNum type="alphaUcPeriod"/>
            </a:pPr>
            <a:r>
              <a:rPr lang="en-US" sz="2400" dirty="0">
                <a:solidFill>
                  <a:srgbClr val="808080"/>
                </a:solidFill>
                <a:ea typeface="ＭＳ Ｐゴシック" pitchFamily="-112" charset="-128"/>
              </a:rPr>
              <a:t>Lemon</a:t>
            </a:r>
          </a:p>
          <a:p>
            <a:pPr marL="742950" indent="-742950" eaLnBrk="1" hangingPunct="1">
              <a:buAutoNum type="alphaUcPeriod"/>
            </a:pPr>
            <a:r>
              <a:rPr lang="en-US" sz="2400" dirty="0">
                <a:solidFill>
                  <a:srgbClr val="808080"/>
                </a:solidFill>
                <a:ea typeface="ＭＳ Ｐゴシック" pitchFamily="-112" charset="-128"/>
              </a:rPr>
              <a:t>Cardinal bird</a:t>
            </a:r>
          </a:p>
          <a:p>
            <a:pPr marL="742950" indent="-742950" eaLnBrk="1" hangingPunct="1"/>
            <a:r>
              <a:rPr lang="en-US" sz="1800" dirty="0">
                <a:solidFill>
                  <a:srgbClr val="A90007"/>
                </a:solidFill>
                <a:ea typeface="ＭＳ Ｐゴシック" pitchFamily="-112" charset="-128"/>
              </a:rPr>
              <a:t>Note: If you leave the gray area clear of any text or images, then the </a:t>
            </a:r>
            <a:r>
              <a:rPr lang="en-US" sz="1800" dirty="0" err="1">
                <a:solidFill>
                  <a:srgbClr val="A90007"/>
                </a:solidFill>
                <a:ea typeface="ＭＳ Ｐゴシック" pitchFamily="-112" charset="-128"/>
              </a:rPr>
              <a:t>iClicker</a:t>
            </a:r>
            <a:r>
              <a:rPr lang="en-US" sz="1800" dirty="0">
                <a:solidFill>
                  <a:srgbClr val="A90007"/>
                </a:solidFill>
                <a:ea typeface="ＭＳ Ｐゴシック" pitchFamily="-112" charset="-128"/>
              </a:rPr>
              <a:t> toolbar will not cover your content. You can delete the gray box in the upper-right area and modify the footer in the lower-right area on each slide.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781800" y="6334780"/>
            <a:ext cx="2362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 algn="r" eaLnBrk="1" hangingPunct="1"/>
            <a:endParaRPr lang="en-US" sz="1400" dirty="0">
              <a:solidFill>
                <a:srgbClr val="808080"/>
              </a:solidFill>
              <a:latin typeface="+mn-lt"/>
            </a:endParaRPr>
          </a:p>
          <a:p>
            <a:pPr marL="742950" indent="-742950" algn="r" eaLnBrk="1" hangingPunct="1"/>
            <a:r>
              <a:rPr lang="en-US" sz="1400" dirty="0" err="1">
                <a:solidFill>
                  <a:srgbClr val="808080"/>
                </a:solidFill>
                <a:latin typeface="+mn-lt"/>
              </a:rPr>
              <a:t>i</a:t>
            </a:r>
            <a:r>
              <a:rPr lang="en-US" sz="1400" dirty="0">
                <a:solidFill>
                  <a:srgbClr val="808080"/>
                </a:solidFill>
                <a:latin typeface="+mn-lt"/>
              </a:rPr>
              <a:t>&gt;clicker Sample Slides</a:t>
            </a:r>
          </a:p>
        </p:txBody>
      </p:sp>
      <p:sp>
        <p:nvSpPr>
          <p:cNvPr id="6" name="Rectangle 5"/>
          <p:cNvSpPr/>
          <p:nvPr/>
        </p:nvSpPr>
        <p:spPr>
          <a:xfrm>
            <a:off x="5760685" y="39656"/>
            <a:ext cx="3352800" cy="6096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Tm="500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143000"/>
            <a:ext cx="8763000" cy="1219200"/>
          </a:xfrm>
        </p:spPr>
        <p:txBody>
          <a:bodyPr/>
          <a:lstStyle/>
          <a:p>
            <a:pPr eaLnBrk="1" hangingPunct="1"/>
            <a:r>
              <a:rPr lang="en-US" sz="3200" dirty="0" err="1">
                <a:solidFill>
                  <a:schemeClr val="tx1"/>
                </a:solidFill>
                <a:ea typeface="ＭＳ Ｐゴシック" pitchFamily="-112" charset="-128"/>
              </a:rPr>
              <a:t>iClicker</a:t>
            </a:r>
            <a:r>
              <a:rPr lang="en-US" sz="3200" dirty="0">
                <a:solidFill>
                  <a:schemeClr val="tx1"/>
                </a:solidFill>
                <a:ea typeface="ＭＳ Ｐゴシック" pitchFamily="-112" charset="-128"/>
              </a:rPr>
              <a:t> Information and Support: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chemeClr val="tx1"/>
          </a:solidFill>
        </p:spPr>
        <p:txBody>
          <a:bodyPr/>
          <a:lstStyle/>
          <a:p>
            <a:pPr algn="ctr" eaLnBrk="1" hangingPunct="1"/>
            <a:endParaRPr lang="en-US" dirty="0">
              <a:ea typeface="ＭＳ Ｐゴシック" pitchFamily="-112" charset="-128"/>
            </a:endParaRPr>
          </a:p>
          <a:p>
            <a:pPr algn="ctr" eaLnBrk="1" hangingPunct="1"/>
            <a:r>
              <a:rPr lang="en-US" sz="2800" dirty="0">
                <a:solidFill>
                  <a:srgbClr val="0000FF"/>
                </a:solidFill>
                <a:ea typeface="ＭＳ Ｐゴシック" pitchFamily="-112" charset="-128"/>
                <a:hlinkClick r:id="rId2"/>
              </a:rPr>
              <a:t>https://it.cornell.edu/polling</a:t>
            </a:r>
            <a:endParaRPr lang="en-US" sz="2800" dirty="0">
              <a:solidFill>
                <a:srgbClr val="0000FF"/>
              </a:solidFill>
              <a:ea typeface="ＭＳ Ｐゴシック" pitchFamily="-112" charset="-128"/>
            </a:endParaRPr>
          </a:p>
          <a:p>
            <a:pPr algn="ctr" eaLnBrk="1" hangingPunct="1"/>
            <a:br>
              <a:rPr lang="en-US" sz="2800" dirty="0">
                <a:solidFill>
                  <a:srgbClr val="0000FF"/>
                </a:solidFill>
                <a:ea typeface="ＭＳ Ｐゴシック" pitchFamily="-112" charset="-128"/>
                <a:hlinkClick r:id="rId3"/>
              </a:rPr>
            </a:br>
            <a:r>
              <a:rPr lang="en-US" sz="2800" dirty="0">
                <a:solidFill>
                  <a:srgbClr val="0000FF"/>
                </a:solidFill>
                <a:ea typeface="ＭＳ Ｐゴシック" pitchFamily="-112" charset="-128"/>
                <a:hlinkClick r:id="rId3"/>
              </a:rPr>
              <a:t>cticornell@cornell.edu</a:t>
            </a:r>
            <a:endParaRPr lang="en-US" sz="2800" dirty="0">
              <a:solidFill>
                <a:srgbClr val="0000FF"/>
              </a:solidFill>
              <a:ea typeface="ＭＳ Ｐゴシック" pitchFamily="-112" charset="-128"/>
            </a:endParaRPr>
          </a:p>
          <a:p>
            <a:pPr algn="ctr" eaLnBrk="1" hangingPunct="1"/>
            <a:endParaRPr lang="en-US" sz="2800" dirty="0">
              <a:solidFill>
                <a:srgbClr val="0000FF"/>
              </a:solidFill>
              <a:ea typeface="ＭＳ Ｐゴシック" pitchFamily="-112" charset="-128"/>
            </a:endParaRPr>
          </a:p>
          <a:p>
            <a:pPr algn="ctr" eaLnBrk="1" hangingPunct="1"/>
            <a:r>
              <a:rPr lang="en-US" sz="2800" dirty="0">
                <a:solidFill>
                  <a:srgbClr val="0000FF"/>
                </a:solidFill>
                <a:hlinkClick r:id="rId4"/>
              </a:rPr>
              <a:t>http://www.iclicker.com/</a:t>
            </a:r>
            <a:endParaRPr lang="en-US" sz="2800" dirty="0">
              <a:solidFill>
                <a:srgbClr val="0000FF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760685" y="39656"/>
            <a:ext cx="3352800" cy="6096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Tm="5000"/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5965</TotalTime>
  <Words>88</Words>
  <Application>Microsoft Macintosh PowerPoint</Application>
  <PresentationFormat>On-screen Show (4:3)</PresentationFormat>
  <Paragraphs>21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ＭＳ Ｐゴシック</vt:lpstr>
      <vt:lpstr>Arial</vt:lpstr>
      <vt:lpstr>Tahoma</vt:lpstr>
      <vt:lpstr>Times New Roman</vt:lpstr>
      <vt:lpstr>Default Design</vt:lpstr>
      <vt:lpstr>Polling PowerPoint Template  iClicker on the Top-Right–Header on Top</vt:lpstr>
      <vt:lpstr>Question 1: Which one is typically not red?</vt:lpstr>
      <vt:lpstr>iClicker Information and Support:</vt:lpstr>
    </vt:vector>
  </TitlesOfParts>
  <Company>Cornell University</Company>
  <LinksUpToDate>false</LinksUpToDate>
  <SharedDoc>false</SharedDoc>
  <HyperlinksChanged>false</HyperlinksChanged>
  <AppVersion>16.0014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cv36</dc:creator>
  <cp:lastModifiedBy>Heather Somers</cp:lastModifiedBy>
  <cp:revision>166</cp:revision>
  <dcterms:created xsi:type="dcterms:W3CDTF">2009-05-04T13:11:38Z</dcterms:created>
  <dcterms:modified xsi:type="dcterms:W3CDTF">2018-06-27T19:39:54Z</dcterms:modified>
</cp:coreProperties>
</file>